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4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5FDE99-954C-4624-866C-7F99BB4BA7FB}" v="8" dt="2021-02-11T14:40:44.7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129049C-90F0-48A7-8856-A35B541819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C6AB433-C11E-4405-9041-CF7FA039E0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10D79D4-E887-4A89-95BD-51A1ADAAF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D7D9E-306A-4215-A29B-30C0E7FB5181}" type="datetimeFigureOut">
              <a:rPr lang="fi-FI" smtClean="0"/>
              <a:t>11.2.2021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8B014C1-561F-46FF-BA26-40005200D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A98285B-AC34-4F00-BC3E-7AA50D8BA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FC4F0-8C8A-4A48-B093-D7817B87798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52921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04C19A0-ED75-4082-97CB-C7BF7325F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93F20757-C890-4368-9B8D-E2A3372025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3AB8C44-2676-4C05-8869-56E5A26DC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D7D9E-306A-4215-A29B-30C0E7FB5181}" type="datetimeFigureOut">
              <a:rPr lang="fi-FI" smtClean="0"/>
              <a:t>11.2.2021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EA5752D-7367-41B9-B4C3-49630BB63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4662188-C358-4658-A8CB-EE433BC6A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FC4F0-8C8A-4A48-B093-D7817B87798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0922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B957C9A7-A64D-46B7-BA84-E0203157EA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08EFC9C6-0DB7-44E7-A2DE-7BF1CB1AA9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52EBA07-9B2D-495B-AA20-F8122D81F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D7D9E-306A-4215-A29B-30C0E7FB5181}" type="datetimeFigureOut">
              <a:rPr lang="fi-FI" smtClean="0"/>
              <a:t>11.2.2021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A52E670-D6F7-40E4-96B1-144336F59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4C0E7A4-BCB7-48BE-83C3-13E4A1E52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FC4F0-8C8A-4A48-B093-D7817B87798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1548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C07553D-1A98-44D1-9A12-C91951181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75CD9EC-0CCC-4B4E-8158-C317F46995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FFCB281-39E6-4567-BB2C-EE398CBF8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D7D9E-306A-4215-A29B-30C0E7FB5181}" type="datetimeFigureOut">
              <a:rPr lang="fi-FI" smtClean="0"/>
              <a:t>11.2.2021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E5334E5-5B9E-4A07-B2F2-ADBE74B48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C9C829F-89E1-4F89-9704-752E4F002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FC4F0-8C8A-4A48-B093-D7817B87798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7494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5C017BA-4C16-4881-BB3D-9AB7DE727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30D096B-7037-47DB-B8CC-792A587B5D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653601A-2311-4AE7-905C-9E46FE480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D7D9E-306A-4215-A29B-30C0E7FB5181}" type="datetimeFigureOut">
              <a:rPr lang="fi-FI" smtClean="0"/>
              <a:t>11.2.2021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CE64E42-FFC0-49ED-A89D-02CAA9D8A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0A748A2-5C9D-4DDF-AC80-61246CF22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FC4F0-8C8A-4A48-B093-D7817B87798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3983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4646044-4D8A-4B5E-8DE3-FD4250A33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70D4993-C5C5-4DCE-865F-0BEE660626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6D80755-B542-4D6E-8326-CB5D3D535F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9B33025-2AA1-4D6D-ADA5-ADD882AAB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D7D9E-306A-4215-A29B-30C0E7FB5181}" type="datetimeFigureOut">
              <a:rPr lang="fi-FI" smtClean="0"/>
              <a:t>11.2.2021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2F4A3B1-A548-4A31-861D-47468B10A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F13E758-BCDD-4280-9193-643EF542D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FC4F0-8C8A-4A48-B093-D7817B87798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103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209B89C-5CA3-49D4-A337-4DC3BBE21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965EB9D-766D-4619-A9B7-40DDEEFBDE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63A50F2-1BB7-4078-84E4-6B33F33CAF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4F29A08-1024-46DC-ADFE-070922AC57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D5A2F691-5E61-4275-B190-E90572E524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2AEB29F-9389-4BF3-BB3F-444C70158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D7D9E-306A-4215-A29B-30C0E7FB5181}" type="datetimeFigureOut">
              <a:rPr lang="fi-FI" smtClean="0"/>
              <a:t>11.2.2021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4A6CE665-32B5-4489-B214-61FAF5E74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C79E214B-CC87-42E9-B896-1CD60E8D9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FC4F0-8C8A-4A48-B093-D7817B87798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00272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4ACFBE4-9B09-4F9D-97CD-DE735F95B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F50BDECF-F499-47BD-8F02-E42F79A5E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D7D9E-306A-4215-A29B-30C0E7FB5181}" type="datetimeFigureOut">
              <a:rPr lang="fi-FI" smtClean="0"/>
              <a:t>11.2.2021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19A682F-B633-4280-AB6F-CFFAC2A09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C33E0514-F037-427C-AEBF-9B8916FA1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FC4F0-8C8A-4A48-B093-D7817B87798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5649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15C5C155-2543-475E-B399-FD70E4F4E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D7D9E-306A-4215-A29B-30C0E7FB5181}" type="datetimeFigureOut">
              <a:rPr lang="fi-FI" smtClean="0"/>
              <a:t>11.2.2021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A43B7A45-39F3-4E5C-B410-A738A17D1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B63C0A24-E68B-41A1-8C3B-CE23498AE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FC4F0-8C8A-4A48-B093-D7817B87798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8834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1394280-8A37-4A45-B3F4-0AE5985AF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A52F91B-418C-4137-AED2-F3F784CC65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5EDD235-4232-414E-89F1-D9F3955D35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6418498-B5A8-42EF-8212-4404F4032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D7D9E-306A-4215-A29B-30C0E7FB5181}" type="datetimeFigureOut">
              <a:rPr lang="fi-FI" smtClean="0"/>
              <a:t>11.2.2021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8FF1335-BA17-48CA-AC83-BC9055B94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0E5366F4-9745-4553-8B88-65DC98CFD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FC4F0-8C8A-4A48-B093-D7817B87798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08100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B16FACE-4860-4916-9777-CCDB72A61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91605F6D-B6AD-4DE9-82CF-444417F729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3D1BFC64-07D2-4835-9DEC-DD676CCCBD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41AFB2A-E80C-4BA0-82E0-EF4F529E0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D7D9E-306A-4215-A29B-30C0E7FB5181}" type="datetimeFigureOut">
              <a:rPr lang="fi-FI" smtClean="0"/>
              <a:t>11.2.2021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1066FB5-D5C0-493C-BFFA-0F2B92AFE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2A849DF-3E78-422C-8531-31E9C3E85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FC4F0-8C8A-4A48-B093-D7817B87798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31284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2BFE0C1-E0FE-4E3D-93EC-67D1A55F8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3E31AC3-B138-42C7-9D42-0D53C5A037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5237238-5FC7-4F5D-B9F6-31B17B3B25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D7D9E-306A-4215-A29B-30C0E7FB5181}" type="datetimeFigureOut">
              <a:rPr lang="fi-FI" smtClean="0"/>
              <a:t>11.2.2021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301AA09-70C0-4854-A1D6-2A7AC2A260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FA96A29-3392-4FB1-9AB0-AF751A5753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FC4F0-8C8A-4A48-B093-D7817B87798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78296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9D4B5B7-BABF-4A37-B961-788C30B80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6"/>
            <a:ext cx="6586491" cy="167660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800" b="1" dirty="0" err="1">
                <a:latin typeface="Arial" panose="020B0604020202020204" pitchFamily="34" charset="0"/>
                <a:cs typeface="Arial" panose="020B0604020202020204" pitchFamily="34" charset="0"/>
              </a:rPr>
              <a:t>Isännöintisopimus</a:t>
            </a:r>
            <a:endParaRPr lang="en-US" sz="3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21F3130-8C06-4649-98DA-A35EBCFD69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65430" y="2234213"/>
            <a:ext cx="6586489" cy="3785419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457200" lvl="0" indent="-342900">
              <a:buFont typeface="Arial" panose="020B0604020202020204" pitchFamily="34" charset="0"/>
              <a:buChar char="•"/>
            </a:pPr>
            <a:r>
              <a:rPr lang="en-US" sz="18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Solmittu</a:t>
            </a:r>
            <a:r>
              <a:rPr lang="en-US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18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päivitetty</a:t>
            </a:r>
            <a:r>
              <a:rPr lang="en-US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vuonna</a:t>
            </a:r>
            <a:r>
              <a:rPr lang="en-US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endParaRPr lang="en-US" sz="18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342900"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As Oy XXX ja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Yritys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XX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Oy:n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välinen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342900">
              <a:buFont typeface="Arial" panose="020B0604020202020204" pitchFamily="34" charset="0"/>
              <a:buChar char="•"/>
            </a:pP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Sisältää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taloyhtiölle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pääpiirteissään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seuraavat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palvelut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9144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9144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457200" lvl="0" indent="-342900">
              <a:buFont typeface="Arial" panose="020B0604020202020204" pitchFamily="34" charset="0"/>
              <a:buChar char="•"/>
            </a:pP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Sisältää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osakkaille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ja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asukkaille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seuraavat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palvelut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9144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457200" lvl="0" indent="-342900"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Miten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hinnoista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sovittu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ja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kenen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kanssa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?]</a:t>
            </a:r>
          </a:p>
          <a:p>
            <a:pPr marL="457200" lvl="0" indent="-342900"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Mistä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osakas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saa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tietää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isännöinnin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palveluhinnat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?]</a:t>
            </a:r>
          </a:p>
          <a:p>
            <a:pPr marL="457200" lvl="0" indent="-342900">
              <a:buFont typeface="Arial" panose="020B0604020202020204" pitchFamily="34" charset="0"/>
              <a:buChar char="•"/>
            </a:pPr>
            <a:r>
              <a:rPr lang="fi-FI" sz="1800" dirty="0">
                <a:latin typeface="Arial" panose="020B0604020202020204" pitchFamily="34" charset="0"/>
                <a:cs typeface="Arial" panose="020B0604020202020204" pitchFamily="34" charset="0"/>
              </a:rPr>
              <a:t>[Keneen osakas voi ottaa yhteyttä, jos hänellä on kysyttävää taloyhtiönsä käytössä olevista palveluista tai niiden hinnoista?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Sisällön paikkamerkki 5" descr="Värilliset paperiliittimet päällekkäisillä sivuilla">
            <a:extLst>
              <a:ext uri="{FF2B5EF4-FFF2-40B4-BE49-F238E27FC236}">
                <a16:creationId xmlns:a16="http://schemas.microsoft.com/office/drawing/2014/main" id="{325F7B87-E10B-4A18-A0D5-90B93E11BE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97" r="40351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354973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949C135E7583428D11A5F6914B4A4F" ma:contentTypeVersion="12" ma:contentTypeDescription="Create a new document." ma:contentTypeScope="" ma:versionID="ea1fdaa6307a1cb4dec999f31f6f6153">
  <xsd:schema xmlns:xsd="http://www.w3.org/2001/XMLSchema" xmlns:xs="http://www.w3.org/2001/XMLSchema" xmlns:p="http://schemas.microsoft.com/office/2006/metadata/properties" xmlns:ns2="8fa0b2bd-60b3-47c8-9bc7-09f96fdeee29" xmlns:ns3="d469cccb-5eff-4f72-8cb4-fc905a31d9da" targetNamespace="http://schemas.microsoft.com/office/2006/metadata/properties" ma:root="true" ma:fieldsID="66a5e068a422cec512e94f52f6a88cb0" ns2:_="" ns3:_="">
    <xsd:import namespace="8fa0b2bd-60b3-47c8-9bc7-09f96fdeee29"/>
    <xsd:import namespace="d469cccb-5eff-4f72-8cb4-fc905a31d9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a0b2bd-60b3-47c8-9bc7-09f96fdeee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69cccb-5eff-4f72-8cb4-fc905a31d9d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EBC7BFF-BF0B-4767-A9AB-433AFA5DD8A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1AA5D96-0894-4356-957A-60FF34109D1A}">
  <ds:schemaRefs>
    <ds:schemaRef ds:uri="8fa0b2bd-60b3-47c8-9bc7-09f96fdeee29"/>
    <ds:schemaRef ds:uri="d469cccb-5eff-4f72-8cb4-fc905a31d9d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4A31297-C54B-427C-AAA9-A7F65D16621F}">
  <ds:schemaRefs>
    <ds:schemaRef ds:uri="8fa0b2bd-60b3-47c8-9bc7-09f96fdeee29"/>
    <ds:schemaRef ds:uri="d469cccb-5eff-4f72-8cb4-fc905a31d9d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69</Words>
  <Application>Microsoft Office PowerPoint</Application>
  <PresentationFormat>Laajakuva</PresentationFormat>
  <Paragraphs>12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Isännöintisopimus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</dc:title>
  <dc:creator>Kirsi Salo</dc:creator>
  <cp:lastModifiedBy>Kirsi Salo</cp:lastModifiedBy>
  <cp:revision>4</cp:revision>
  <dcterms:created xsi:type="dcterms:W3CDTF">2021-02-11T13:35:45Z</dcterms:created>
  <dcterms:modified xsi:type="dcterms:W3CDTF">2021-02-11T14:40:44Z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0x01010002949C135E7583428D11A5F6914B4A4F</vt:lpwstr>
  </property>
</Properties>
</file>