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FDE99-954C-4624-866C-7F99BB4BA7FB}" v="8" dt="2021-02-11T14:40:44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29049C-90F0-48A7-8856-A35B5418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6AB433-C11E-4405-9041-CF7FA039E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0D79D4-E887-4A89-95BD-51A1ADAA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B014C1-561F-46FF-BA26-40005200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98285B-AC34-4F00-BC3E-7AA50D8B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9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4C19A0-ED75-4082-97CB-C7BF7325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F20757-C890-4368-9B8D-E2A337202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AB8C44-2676-4C05-8869-56E5A26D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A5752D-7367-41B9-B4C3-49630BB6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662188-C358-4658-A8CB-EE433BC6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09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957C9A7-A64D-46B7-BA84-E0203157E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8EFC9C6-0DB7-44E7-A2DE-7BF1CB1AA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2EBA07-9B2D-495B-AA20-F8122D81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52E670-D6F7-40E4-96B1-144336F5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C0E7A4-BCB7-48BE-83C3-13E4A1E5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5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07553D-1A98-44D1-9A12-C9195118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5CD9EC-0CCC-4B4E-8158-C317F4699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FCB281-39E6-4567-BB2C-EE398CBF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5334E5-5B9E-4A07-B2F2-ADBE74B4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9C829F-89E1-4F89-9704-752E4F00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C017BA-4C16-4881-BB3D-9AB7DE72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0D096B-7037-47DB-B8CC-792A587B5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53601A-2311-4AE7-905C-9E46FE48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E64E42-FFC0-49ED-A89D-02CAA9D8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A748A2-5C9D-4DDF-AC80-61246CF2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98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646044-4D8A-4B5E-8DE3-FD4250A3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D4993-C5C5-4DCE-865F-0BEE66062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6D80755-B542-4D6E-8326-CB5D3D535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B33025-2AA1-4D6D-ADA5-ADD882AA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F4A3B1-A548-4A31-861D-47468B10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13E758-BCDD-4280-9193-643EF542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0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09B89C-5CA3-49D4-A337-4DC3BBE2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65EB9D-766D-4619-A9B7-40DDEEFB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3A50F2-1BB7-4078-84E4-6B33F33CA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4F29A08-1024-46DC-ADFE-070922AC5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5A2F691-5E61-4275-B190-E90572E52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AEB29F-9389-4BF3-BB3F-444C7015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A6CE665-32B5-4489-B214-61FAF5E7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79E214B-CC87-42E9-B896-1CD60E8D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2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CFBE4-9B09-4F9D-97CD-DE735F95B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0BDECF-F499-47BD-8F02-E42F79A5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9A682F-B633-4280-AB6F-CFFAC2A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33E0514-F037-427C-AEBF-9B8916FA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4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5C5C155-2543-475E-B399-FD70E4F4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43B7A45-39F3-4E5C-B410-A738A17D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3C0A24-E68B-41A1-8C3B-CE23498A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83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394280-8A37-4A45-B3F4-0AE5985A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52F91B-418C-4137-AED2-F3F784CC6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5EDD235-4232-414E-89F1-D9F3955D3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418498-B5A8-42EF-8212-4404F403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FF1335-BA17-48CA-AC83-BC9055B9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E5366F4-9745-4553-8B88-65DC98CF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10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16FACE-4860-4916-9777-CCDB72A61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1605F6D-B6AD-4DE9-82CF-444417F7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D1BFC64-07D2-4835-9DEC-DD676CCC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41AFB2A-E80C-4BA0-82E0-EF4F529E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066FB5-D5C0-493C-BFFA-0F2B92AF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A849DF-3E78-422C-8531-31E9C3E8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128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2BFE0C1-E0FE-4E3D-93EC-67D1A55F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E31AC3-B138-42C7-9D42-0D53C5A03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237238-5FC7-4F5D-B9F6-31B17B3B2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7D9E-306A-4215-A29B-30C0E7FB5181}" type="datetimeFigureOut">
              <a:rPr lang="fi-FI" smtClean="0"/>
              <a:t>11.2.2021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01AA09-70C0-4854-A1D6-2A7AC2A26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A96A29-3392-4FB1-9AB0-AF751A575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C4F0-8C8A-4A48-B093-D7817B8779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29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D4B5B7-BABF-4A37-B961-788C30B8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Isännöintisopimus</a:t>
            </a: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1F3130-8C06-4649-98DA-A35EBCFD6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0" y="2234213"/>
            <a:ext cx="6586489" cy="378541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Solmittu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päivitetty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vuonna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Oy XXX ja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Yritys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Oy:n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välinen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Sisältää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taloyhtiölle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pääpiirteissään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seuraavat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palvelut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Sisältää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osakkaille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asukkaille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seuraavat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palvelut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Miten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hinnoista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sovittu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kenen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kanssa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Mistä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osakas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tietää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isännöinnin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palveluhinnat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</a:p>
          <a:p>
            <a:pPr marL="457200" lvl="0" indent="-342900">
              <a:buFont typeface="Arial" panose="020B0604020202020204" pitchFamily="34" charset="0"/>
              <a:buChar char="•"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[Keneen osakas voi ottaa yhteyttä, jos hänellä on kysyttävää taloyhtiönsä käytössä olevista palveluista tai niiden hinnoista?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Sisällön paikkamerkki 5" descr="Värilliset paperiliittimet päällekkäisillä sivuilla">
            <a:extLst>
              <a:ext uri="{FF2B5EF4-FFF2-40B4-BE49-F238E27FC236}">
                <a16:creationId xmlns:a16="http://schemas.microsoft.com/office/drawing/2014/main" id="{325F7B87-E10B-4A18-A0D5-90B93E11B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7" r="4035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497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949C135E7583428D11A5F6914B4A4F" ma:contentTypeVersion="12" ma:contentTypeDescription="Create a new document." ma:contentTypeScope="" ma:versionID="ea1fdaa6307a1cb4dec999f31f6f6153">
  <xsd:schema xmlns:xsd="http://www.w3.org/2001/XMLSchema" xmlns:xs="http://www.w3.org/2001/XMLSchema" xmlns:p="http://schemas.microsoft.com/office/2006/metadata/properties" xmlns:ns2="8fa0b2bd-60b3-47c8-9bc7-09f96fdeee29" xmlns:ns3="d469cccb-5eff-4f72-8cb4-fc905a31d9da" targetNamespace="http://schemas.microsoft.com/office/2006/metadata/properties" ma:root="true" ma:fieldsID="66a5e068a422cec512e94f52f6a88cb0" ns2:_="" ns3:_="">
    <xsd:import namespace="8fa0b2bd-60b3-47c8-9bc7-09f96fdeee29"/>
    <xsd:import namespace="d469cccb-5eff-4f72-8cb4-fc905a31d9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0b2bd-60b3-47c8-9bc7-09f96fdee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69cccb-5eff-4f72-8cb4-fc905a31d9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BC7BFF-BF0B-4767-A9AB-433AFA5DD8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AA5D96-0894-4356-957A-60FF34109D1A}">
  <ds:schemaRefs>
    <ds:schemaRef ds:uri="8fa0b2bd-60b3-47c8-9bc7-09f96fdeee29"/>
    <ds:schemaRef ds:uri="d469cccb-5eff-4f72-8cb4-fc905a31d9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A31297-C54B-427C-AAA9-A7F65D16621F}">
  <ds:schemaRefs>
    <ds:schemaRef ds:uri="8fa0b2bd-60b3-47c8-9bc7-09f96fdeee29"/>
    <ds:schemaRef ds:uri="d469cccb-5eff-4f72-8cb4-fc905a31d9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69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Isännöintisopimus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</dc:title>
  <dc:creator>Kirsi Salo</dc:creator>
  <cp:lastModifiedBy>Kirsi Salo</cp:lastModifiedBy>
  <cp:revision>4</cp:revision>
  <dcterms:created xsi:type="dcterms:W3CDTF">2021-02-11T13:35:45Z</dcterms:created>
  <dcterms:modified xsi:type="dcterms:W3CDTF">2021-02-11T14:40:44Z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0x01010002949C135E7583428D11A5F6914B4A4F</vt:lpwstr>
  </property>
</Properties>
</file>